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4" d="100"/>
          <a:sy n="94" d="100"/>
        </p:scale>
        <p:origin x="714"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33851536"/>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№155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05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04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05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күші 3-8 м/с. Ауа температурасы түнде 10-12, күндіз 28-30 жылы болады.</a:t>
            </a:r>
          </a:p>
          <a:p>
            <a:pPr algn="ctr">
              <a:spcBef>
                <a:spcPts val="0"/>
              </a:spcBef>
              <a:defRPr/>
            </a:pPr>
            <a:endParaRPr lang="ru-RU" altLang="ru-RU" sz="12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06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1-6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64855" y="3508651"/>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71996" y="22801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a:solidFill>
                  <a:schemeClr val="tx1"/>
                </a:solidFill>
                <a:latin typeface="Times New Roman" panose="02020603050405020304" pitchFamily="18" charset="0"/>
                <a:cs typeface="Times New Roman" panose="02020603050405020304" pitchFamily="18" charset="0"/>
              </a:rPr>
              <a:t>көтеріңкі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3" name="Таблица 2">
            <a:extLst>
              <a:ext uri="{FF2B5EF4-FFF2-40B4-BE49-F238E27FC236}">
                <a16:creationId xmlns:a16="http://schemas.microsoft.com/office/drawing/2014/main" id="{D5118005-FB68-2A2E-B4E0-EB54583C6D8C}"/>
              </a:ext>
            </a:extLst>
          </p:cNvPr>
          <p:cNvGraphicFramePr>
            <a:graphicFrameLocks noGrp="1"/>
          </p:cNvGraphicFramePr>
          <p:nvPr>
            <p:extLst>
              <p:ext uri="{D42A27DB-BD31-4B8C-83A1-F6EECF244321}">
                <p14:modId xmlns:p14="http://schemas.microsoft.com/office/powerpoint/2010/main" val="1646716266"/>
              </p:ext>
            </p:extLst>
          </p:nvPr>
        </p:nvGraphicFramePr>
        <p:xfrm>
          <a:off x="5007215" y="422672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7398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1,480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0,984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0,388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0,284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20889</TotalTime>
  <Words>595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4353</cp:revision>
  <cp:lastPrinted>2021-07-01T03:56:27Z</cp:lastPrinted>
  <dcterms:created xsi:type="dcterms:W3CDTF">2018-03-27T06:03:00Z</dcterms:created>
  <dcterms:modified xsi:type="dcterms:W3CDTF">2026-06-04T06:28:54Z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